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7" d="100"/>
          <a:sy n="107" d="100"/>
        </p:scale>
        <p:origin x="-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260648"/>
            <a:ext cx="5580112" cy="936104"/>
          </a:xfrm>
        </p:spPr>
        <p:txBody>
          <a:bodyPr/>
          <a:lstStyle/>
          <a:p>
            <a:r>
              <a:rPr lang="ru-RU" sz="1800" dirty="0" smtClean="0"/>
              <a:t>МАДОУ «Детский сад «</a:t>
            </a:r>
            <a:r>
              <a:rPr lang="ru-RU" sz="1800" dirty="0" err="1" smtClean="0"/>
              <a:t>ГалаКТИКА</a:t>
            </a:r>
            <a:r>
              <a:rPr lang="ru-RU" sz="1800" dirty="0" smtClean="0"/>
              <a:t>» Г. </a:t>
            </a:r>
            <a:r>
              <a:rPr lang="ru-RU" sz="1800" dirty="0" err="1" smtClean="0"/>
              <a:t>пЕРМИ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25144"/>
            <a:ext cx="6120680" cy="1152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Конструирование в подготовительной группе:</a:t>
            </a:r>
          </a:p>
          <a:p>
            <a:pPr algn="ctr"/>
            <a:r>
              <a:rPr lang="ru-RU" dirty="0" smtClean="0"/>
              <a:t>«Непоседы»</a:t>
            </a:r>
          </a:p>
          <a:p>
            <a:pPr algn="ctr"/>
            <a:r>
              <a:rPr lang="ru-RU" dirty="0" smtClean="0"/>
              <a:t>Воспитатель: Киселева </a:t>
            </a:r>
            <a:r>
              <a:rPr lang="ru-RU" smtClean="0"/>
              <a:t>Валентина Юрьевна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«Единый космический день»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рамках бренда нашего ДОУ, ежемесячно проводиться единый космический день.</a:t>
            </a:r>
          </a:p>
          <a:p>
            <a:pPr>
              <a:buNone/>
            </a:pPr>
            <a:r>
              <a:rPr lang="ru-RU" dirty="0" smtClean="0"/>
              <a:t>Совместно с воспитанниками у нас получился, научно – технический тандем.</a:t>
            </a:r>
          </a:p>
          <a:p>
            <a:pPr>
              <a:buNone/>
            </a:pPr>
            <a:r>
              <a:rPr lang="ru-RU" dirty="0" smtClean="0"/>
              <a:t>Мы конструируем при помощи различных видов конструктора, бросового материала, исследуем, проводим опытно – экспериментальную деятельность, наша деятельность в данный день очень разнообразна.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6" name="Содержимое 5" descr="фото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8640"/>
            <a:ext cx="5482952" cy="548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42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blLhUzx8OX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7565" r="21309"/>
          <a:stretch>
            <a:fillRect/>
          </a:stretch>
        </p:blipFill>
        <p:spPr>
          <a:xfrm rot="16200000">
            <a:off x="3259986" y="492542"/>
            <a:ext cx="1800199" cy="2632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4" descr="9t6wmgauqK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1670" t="19724" r="29358" b="24591"/>
          <a:stretch>
            <a:fillRect/>
          </a:stretch>
        </p:blipFill>
        <p:spPr>
          <a:xfrm>
            <a:off x="323528" y="620688"/>
            <a:ext cx="16561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wOuwe1Lw2cA.jpg"/>
          <p:cNvPicPr>
            <a:picLocks noChangeAspect="1"/>
          </p:cNvPicPr>
          <p:nvPr/>
        </p:nvPicPr>
        <p:blipFill>
          <a:blip r:embed="rId4" cstate="print"/>
          <a:srcRect l="12060" t="22700" r="5034" b="15351"/>
          <a:stretch>
            <a:fillRect/>
          </a:stretch>
        </p:blipFill>
        <p:spPr>
          <a:xfrm>
            <a:off x="5652120" y="3212976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kF4l7NIpAgQ.jpg"/>
          <p:cNvPicPr>
            <a:picLocks noChangeAspect="1"/>
          </p:cNvPicPr>
          <p:nvPr/>
        </p:nvPicPr>
        <p:blipFill>
          <a:blip r:embed="rId5" cstate="print"/>
          <a:srcRect t="5303"/>
          <a:stretch>
            <a:fillRect/>
          </a:stretch>
        </p:blipFill>
        <p:spPr>
          <a:xfrm rot="16200000">
            <a:off x="752152" y="3144392"/>
            <a:ext cx="2715766" cy="3428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</TotalTime>
  <Words>80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МАДОУ «Детский сад «ГалаКТИКА» Г. пЕРМИ</vt:lpstr>
      <vt:lpstr>«Единый космический день»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Пермь</dc:title>
  <dc:creator>Serg</dc:creator>
  <cp:lastModifiedBy>HP</cp:lastModifiedBy>
  <cp:revision>27</cp:revision>
  <dcterms:created xsi:type="dcterms:W3CDTF">2011-11-03T11:06:09Z</dcterms:created>
  <dcterms:modified xsi:type="dcterms:W3CDTF">2021-02-25T11:14:42Z</dcterms:modified>
</cp:coreProperties>
</file>